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90" r:id="rId14"/>
    <p:sldId id="268" r:id="rId15"/>
    <p:sldId id="274" r:id="rId16"/>
    <p:sldId id="272" r:id="rId17"/>
    <p:sldId id="275" r:id="rId18"/>
    <p:sldId id="273" r:id="rId19"/>
    <p:sldId id="269" r:id="rId20"/>
    <p:sldId id="271" r:id="rId21"/>
    <p:sldId id="286" r:id="rId22"/>
    <p:sldId id="276" r:id="rId23"/>
    <p:sldId id="292" r:id="rId24"/>
    <p:sldId id="294" r:id="rId25"/>
    <p:sldId id="293" r:id="rId26"/>
    <p:sldId id="280" r:id="rId27"/>
    <p:sldId id="285" r:id="rId28"/>
    <p:sldId id="288" r:id="rId29"/>
    <p:sldId id="278" r:id="rId30"/>
    <p:sldId id="277" r:id="rId31"/>
    <p:sldId id="27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77" y="-1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56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6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3933781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3932436"/>
            <a:ext cx="3261621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FA9D83D-792C-4F2E-B9F5-AFA679A43E58}"/>
              </a:ext>
            </a:extLst>
          </p:cNvPr>
          <p:cNvSpPr/>
          <p:nvPr/>
        </p:nvSpPr>
        <p:spPr>
          <a:xfrm>
            <a:off x="3925463" y="3611422"/>
            <a:ext cx="782515" cy="71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ADFEC-1EF6-4C07-B763-F670F3A2116C}"/>
              </a:ext>
            </a:extLst>
          </p:cNvPr>
          <p:cNvSpPr/>
          <p:nvPr/>
        </p:nvSpPr>
        <p:spPr>
          <a:xfrm>
            <a:off x="8461925" y="1076960"/>
            <a:ext cx="3730075" cy="5781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시뮬레이션 데이터 정규화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94A518-87B6-4FF6-B228-906C8507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58" y="4528038"/>
            <a:ext cx="3165163" cy="19255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C06FAD-8C9B-4120-B658-EC86E924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931" y="4528038"/>
            <a:ext cx="3139826" cy="19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57" name="그림 5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C3454A3E-B593-4957-B572-F5F44DD9172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5" y="6375400"/>
            <a:ext cx="3807675" cy="196818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88234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 b="75098"/>
          <a:stretch/>
        </p:blipFill>
        <p:spPr>
          <a:xfrm>
            <a:off x="1775355" y="3236976"/>
            <a:ext cx="418997" cy="388234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4" b="62915"/>
          <a:stretch/>
        </p:blipFill>
        <p:spPr>
          <a:xfrm>
            <a:off x="2194351" y="3238886"/>
            <a:ext cx="432644" cy="388234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5" b="50464"/>
          <a:stretch/>
        </p:blipFill>
        <p:spPr>
          <a:xfrm>
            <a:off x="2626995" y="3243072"/>
            <a:ext cx="418997" cy="388234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7" b="37562"/>
          <a:stretch/>
        </p:blipFill>
        <p:spPr>
          <a:xfrm>
            <a:off x="3045991" y="3243072"/>
            <a:ext cx="432644" cy="388234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5" b="25244"/>
          <a:stretch/>
        </p:blipFill>
        <p:spPr>
          <a:xfrm>
            <a:off x="3478635" y="3243072"/>
            <a:ext cx="432642" cy="388234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2" b="12537"/>
          <a:stretch/>
        </p:blipFill>
        <p:spPr>
          <a:xfrm>
            <a:off x="3911277" y="3243072"/>
            <a:ext cx="418997" cy="388234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9"/>
          <a:stretch/>
        </p:blipFill>
        <p:spPr>
          <a:xfrm>
            <a:off x="4330273" y="3243840"/>
            <a:ext cx="432643" cy="388234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632074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57" name="그림 5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C3454A3E-B593-4957-B572-F5F44DD9172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5" y="6375400"/>
            <a:ext cx="3807675" cy="196818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632074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632074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632074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632074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632074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632074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632074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2735965"/>
            <a:ext cx="418997" cy="393315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2735965"/>
            <a:ext cx="418997" cy="393315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2743200"/>
            <a:ext cx="432644" cy="393315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2735965"/>
            <a:ext cx="418997" cy="393315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168" y="2735964"/>
            <a:ext cx="432644" cy="393315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8399" y="2735579"/>
            <a:ext cx="436055" cy="399365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8427" y="2737735"/>
            <a:ext cx="418997" cy="391160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4381" y="2735579"/>
            <a:ext cx="432643" cy="4013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DD6E96-C646-4E36-927A-DAD1E3328276}"/>
              </a:ext>
            </a:extLst>
          </p:cNvPr>
          <p:cNvSpPr/>
          <p:nvPr/>
        </p:nvSpPr>
        <p:spPr>
          <a:xfrm>
            <a:off x="631923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218CB8-849E-4969-A402-BCDB5D3A2B60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6FEFE-2AA5-427B-9533-1A40EF639489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8" name="그림 3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972993E6-4F89-4935-A5E2-0BFD851A6B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2724153"/>
            <a:ext cx="412778" cy="414271"/>
          </a:xfrm>
          <a:prstGeom prst="rect">
            <a:avLst/>
          </a:prstGeom>
        </p:spPr>
      </p:pic>
      <p:pic>
        <p:nvPicPr>
          <p:cNvPr id="40" name="그림 3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4877D17-2C12-4815-A78A-D94A3E44DC8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1775" y="2752344"/>
            <a:ext cx="418995" cy="375920"/>
          </a:xfrm>
          <a:prstGeom prst="rect">
            <a:avLst/>
          </a:prstGeom>
        </p:spPr>
      </p:pic>
      <p:pic>
        <p:nvPicPr>
          <p:cNvPr id="42" name="그림 4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45F1ABB-348A-4121-801E-AB72AB1EE90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3" y="2742184"/>
            <a:ext cx="432644" cy="375920"/>
          </a:xfrm>
          <a:prstGeom prst="rect">
            <a:avLst/>
          </a:prstGeom>
        </p:spPr>
      </p:pic>
      <p:pic>
        <p:nvPicPr>
          <p:cNvPr id="44" name="그림 43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DC338672-67A0-41E5-9EA6-FB678444E9B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6901" y="2740946"/>
            <a:ext cx="418995" cy="387480"/>
          </a:xfrm>
          <a:prstGeom prst="rect">
            <a:avLst/>
          </a:prstGeom>
        </p:spPr>
      </p:pic>
      <p:pic>
        <p:nvPicPr>
          <p:cNvPr id="46" name="그림 45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CF80C9E9-F455-4F79-9FF9-DB8EAC671B9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6208" y="2738244"/>
            <a:ext cx="432644" cy="387480"/>
          </a:xfrm>
          <a:prstGeom prst="rect">
            <a:avLst/>
          </a:prstGeom>
        </p:spPr>
      </p:pic>
      <p:pic>
        <p:nvPicPr>
          <p:cNvPr id="48" name="그림 4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0C2F234-B380-4080-9B18-58543D6241E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164" y="2752788"/>
            <a:ext cx="432645" cy="387480"/>
          </a:xfrm>
          <a:prstGeom prst="rect">
            <a:avLst/>
          </a:prstGeom>
        </p:spPr>
      </p:pic>
      <p:pic>
        <p:nvPicPr>
          <p:cNvPr id="50" name="그림 4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88A46C7-99A8-4FE3-9138-7247E3E9BFE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2120" y="2745864"/>
            <a:ext cx="418995" cy="387480"/>
          </a:xfrm>
          <a:prstGeom prst="rect">
            <a:avLst/>
          </a:prstGeom>
        </p:spPr>
      </p:pic>
      <p:pic>
        <p:nvPicPr>
          <p:cNvPr id="52" name="그림 5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2F6B6DD-58E4-4427-8F33-C8E961A6E53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7939" y="2734866"/>
            <a:ext cx="432644" cy="3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924</Words>
  <Application>Microsoft Office PowerPoint</Application>
  <PresentationFormat>와이드스크린</PresentationFormat>
  <Paragraphs>248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BangHyungJin</cp:lastModifiedBy>
  <cp:revision>32</cp:revision>
  <dcterms:created xsi:type="dcterms:W3CDTF">2020-09-07T02:34:06Z</dcterms:created>
  <dcterms:modified xsi:type="dcterms:W3CDTF">2020-09-17T07:51:23Z</dcterms:modified>
</cp:coreProperties>
</file>